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7" r:id="rId3"/>
    <p:sldId id="314" r:id="rId4"/>
    <p:sldId id="313" r:id="rId5"/>
    <p:sldId id="281" r:id="rId6"/>
    <p:sldId id="288" r:id="rId7"/>
    <p:sldId id="291" r:id="rId8"/>
    <p:sldId id="296" r:id="rId9"/>
    <p:sldId id="284" r:id="rId10"/>
    <p:sldId id="298" r:id="rId11"/>
    <p:sldId id="311" r:id="rId12"/>
    <p:sldId id="297" r:id="rId13"/>
    <p:sldId id="283" r:id="rId14"/>
    <p:sldId id="286" r:id="rId15"/>
    <p:sldId id="301"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0" d="100"/>
          <a:sy n="80" d="100"/>
        </p:scale>
        <p:origin x="8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12-1-2020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12-1-2020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7</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12-1-2020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12-1-2020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12-1-2020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12-1-2020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12-1-2020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12-1-2020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12-1-2020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12-1-2020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12-1-2020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12-1-2020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12-1-2020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Overbrengingen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tandheugel</a:t>
            </a:r>
          </a:p>
        </p:txBody>
      </p:sp>
      <p:pic>
        <p:nvPicPr>
          <p:cNvPr id="5" name="Tijdelijke aanduiding voor inhoud 4">
            <a:extLst>
              <a:ext uri="{FF2B5EF4-FFF2-40B4-BE49-F238E27FC236}">
                <a16:creationId xmlns:a16="http://schemas.microsoft.com/office/drawing/2014/main" id="{71C0A220-64B6-43D3-B143-9F174F10687F}"/>
              </a:ext>
            </a:extLst>
          </p:cNvPr>
          <p:cNvPicPr>
            <a:picLocks noGrp="1" noChangeAspect="1"/>
          </p:cNvPicPr>
          <p:nvPr>
            <p:ph idx="1"/>
          </p:nvPr>
        </p:nvPicPr>
        <p:blipFill>
          <a:blip r:embed="rId2"/>
          <a:stretch>
            <a:fillRect/>
          </a:stretch>
        </p:blipFill>
        <p:spPr>
          <a:xfrm>
            <a:off x="5132786" y="2060849"/>
            <a:ext cx="3708854" cy="2572270"/>
          </a:xfrm>
          <a:prstGeom prst="rect">
            <a:avLst/>
          </a:prstGeom>
        </p:spPr>
      </p:pic>
      <p:pic>
        <p:nvPicPr>
          <p:cNvPr id="6" name="Afbeelding 5">
            <a:extLst>
              <a:ext uri="{FF2B5EF4-FFF2-40B4-BE49-F238E27FC236}">
                <a16:creationId xmlns:a16="http://schemas.microsoft.com/office/drawing/2014/main" id="{92471874-2BAA-44E0-989B-56379402CF3A}"/>
              </a:ext>
            </a:extLst>
          </p:cNvPr>
          <p:cNvPicPr>
            <a:picLocks noChangeAspect="1"/>
          </p:cNvPicPr>
          <p:nvPr/>
        </p:nvPicPr>
        <p:blipFill>
          <a:blip r:embed="rId3"/>
          <a:stretch>
            <a:fillRect/>
          </a:stretch>
        </p:blipFill>
        <p:spPr>
          <a:xfrm>
            <a:off x="1256550" y="2061280"/>
            <a:ext cx="3459465" cy="2571839"/>
          </a:xfrm>
          <a:prstGeom prst="rect">
            <a:avLst/>
          </a:prstGeom>
        </p:spPr>
      </p:pic>
    </p:spTree>
    <p:extLst>
      <p:ext uri="{BB962C8B-B14F-4D97-AF65-F5344CB8AC3E}">
        <p14:creationId xmlns:p14="http://schemas.microsoft.com/office/powerpoint/2010/main" val="60027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Overbrenging met conische vertanding</a:t>
            </a:r>
          </a:p>
        </p:txBody>
      </p:sp>
      <p:pic>
        <p:nvPicPr>
          <p:cNvPr id="4" name="Tijdelijke aanduiding voor inhoud 3">
            <a:extLst>
              <a:ext uri="{FF2B5EF4-FFF2-40B4-BE49-F238E27FC236}">
                <a16:creationId xmlns:a16="http://schemas.microsoft.com/office/drawing/2014/main" id="{330D642B-23AD-4D87-88A0-6EC738F89E9C}"/>
              </a:ext>
            </a:extLst>
          </p:cNvPr>
          <p:cNvPicPr>
            <a:picLocks noGrp="1" noChangeAspect="1"/>
          </p:cNvPicPr>
          <p:nvPr>
            <p:ph idx="1"/>
          </p:nvPr>
        </p:nvPicPr>
        <p:blipFill>
          <a:blip r:embed="rId2"/>
          <a:stretch>
            <a:fillRect/>
          </a:stretch>
        </p:blipFill>
        <p:spPr>
          <a:xfrm>
            <a:off x="5093745" y="1772272"/>
            <a:ext cx="3294679" cy="2802528"/>
          </a:xfrm>
          <a:prstGeom prst="rect">
            <a:avLst/>
          </a:prstGeom>
        </p:spPr>
      </p:pic>
      <p:pic>
        <p:nvPicPr>
          <p:cNvPr id="5" name="Afbeelding 4">
            <a:extLst>
              <a:ext uri="{FF2B5EF4-FFF2-40B4-BE49-F238E27FC236}">
                <a16:creationId xmlns:a16="http://schemas.microsoft.com/office/drawing/2014/main" id="{B5C03326-AAF1-45FE-8A8E-54FA879A9C70}"/>
              </a:ext>
            </a:extLst>
          </p:cNvPr>
          <p:cNvPicPr>
            <a:picLocks noChangeAspect="1"/>
          </p:cNvPicPr>
          <p:nvPr/>
        </p:nvPicPr>
        <p:blipFill>
          <a:blip r:embed="rId3"/>
          <a:stretch>
            <a:fillRect/>
          </a:stretch>
        </p:blipFill>
        <p:spPr>
          <a:xfrm>
            <a:off x="1936254" y="1899729"/>
            <a:ext cx="2808312" cy="2675071"/>
          </a:xfrm>
          <a:prstGeom prst="rect">
            <a:avLst/>
          </a:prstGeom>
        </p:spPr>
      </p:pic>
    </p:spTree>
    <p:extLst>
      <p:ext uri="{BB962C8B-B14F-4D97-AF65-F5344CB8AC3E}">
        <p14:creationId xmlns:p14="http://schemas.microsoft.com/office/powerpoint/2010/main" val="277427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Overbrenging met </a:t>
            </a:r>
            <a:r>
              <a:rPr lang="nl-NL" dirty="0" err="1"/>
              <a:t>hypoide</a:t>
            </a:r>
            <a:r>
              <a:rPr lang="nl-NL" dirty="0"/>
              <a:t> vertanding</a:t>
            </a:r>
          </a:p>
        </p:txBody>
      </p:sp>
      <p:pic>
        <p:nvPicPr>
          <p:cNvPr id="5" name="Tijdelijke aanduiding voor inhoud 4">
            <a:extLst>
              <a:ext uri="{FF2B5EF4-FFF2-40B4-BE49-F238E27FC236}">
                <a16:creationId xmlns:a16="http://schemas.microsoft.com/office/drawing/2014/main" id="{6377E6FC-E379-4E92-815F-099D8593D6C4}"/>
              </a:ext>
            </a:extLst>
          </p:cNvPr>
          <p:cNvPicPr>
            <a:picLocks noGrp="1" noChangeAspect="1"/>
          </p:cNvPicPr>
          <p:nvPr>
            <p:ph idx="1"/>
          </p:nvPr>
        </p:nvPicPr>
        <p:blipFill>
          <a:blip r:embed="rId2"/>
          <a:stretch>
            <a:fillRect/>
          </a:stretch>
        </p:blipFill>
        <p:spPr>
          <a:xfrm>
            <a:off x="3059832" y="1988840"/>
            <a:ext cx="3812703" cy="3422960"/>
          </a:xfrm>
          <a:prstGeom prst="rect">
            <a:avLst/>
          </a:prstGeom>
        </p:spPr>
      </p:pic>
    </p:spTree>
    <p:extLst>
      <p:ext uri="{BB962C8B-B14F-4D97-AF65-F5344CB8AC3E}">
        <p14:creationId xmlns:p14="http://schemas.microsoft.com/office/powerpoint/2010/main" val="3123544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Overbrenging met worm en wormwiel</a:t>
            </a:r>
          </a:p>
        </p:txBody>
      </p:sp>
      <p:pic>
        <p:nvPicPr>
          <p:cNvPr id="3" name="Tijdelijke aanduiding voor inhoud 2">
            <a:extLst>
              <a:ext uri="{FF2B5EF4-FFF2-40B4-BE49-F238E27FC236}">
                <a16:creationId xmlns:a16="http://schemas.microsoft.com/office/drawing/2014/main" id="{582CFC33-21B2-482B-AE0E-1AD1515E9C51}"/>
              </a:ext>
            </a:extLst>
          </p:cNvPr>
          <p:cNvPicPr>
            <a:picLocks noGrp="1" noChangeAspect="1"/>
          </p:cNvPicPr>
          <p:nvPr>
            <p:ph idx="1"/>
          </p:nvPr>
        </p:nvPicPr>
        <p:blipFill>
          <a:blip r:embed="rId2"/>
          <a:stretch>
            <a:fillRect/>
          </a:stretch>
        </p:blipFill>
        <p:spPr>
          <a:xfrm>
            <a:off x="5472671" y="2701524"/>
            <a:ext cx="3296870" cy="2599683"/>
          </a:xfrm>
          <a:prstGeom prst="rect">
            <a:avLst/>
          </a:prstGeom>
        </p:spPr>
      </p:pic>
      <p:pic>
        <p:nvPicPr>
          <p:cNvPr id="4" name="Afbeelding 3">
            <a:extLst>
              <a:ext uri="{FF2B5EF4-FFF2-40B4-BE49-F238E27FC236}">
                <a16:creationId xmlns:a16="http://schemas.microsoft.com/office/drawing/2014/main" id="{F6950E10-AE23-424B-9FFA-7718F72FE2BC}"/>
              </a:ext>
            </a:extLst>
          </p:cNvPr>
          <p:cNvPicPr>
            <a:picLocks noChangeAspect="1"/>
          </p:cNvPicPr>
          <p:nvPr/>
        </p:nvPicPr>
        <p:blipFill>
          <a:blip r:embed="rId3"/>
          <a:stretch>
            <a:fillRect/>
          </a:stretch>
        </p:blipFill>
        <p:spPr>
          <a:xfrm>
            <a:off x="1475655" y="2701526"/>
            <a:ext cx="3709099" cy="2599682"/>
          </a:xfrm>
          <a:prstGeom prst="rect">
            <a:avLst/>
          </a:prstGeom>
        </p:spPr>
      </p:pic>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spTree>
    <p:extLst>
      <p:ext uri="{BB962C8B-B14F-4D97-AF65-F5344CB8AC3E}">
        <p14:creationId xmlns:p14="http://schemas.microsoft.com/office/powerpoint/2010/main" val="151801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spTree>
    <p:extLst>
      <p:ext uri="{BB962C8B-B14F-4D97-AF65-F5344CB8AC3E}">
        <p14:creationId xmlns:p14="http://schemas.microsoft.com/office/powerpoint/2010/main" val="257083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soorten</a:t>
            </a:r>
          </a:p>
        </p:txBody>
      </p:sp>
      <p:sp>
        <p:nvSpPr>
          <p:cNvPr id="3" name="Tijdelijke aanduiding voor inhoud 2"/>
          <p:cNvSpPr>
            <a:spLocks noGrp="1"/>
          </p:cNvSpPr>
          <p:nvPr>
            <p:ph idx="1"/>
          </p:nvPr>
        </p:nvSpPr>
        <p:spPr/>
        <p:txBody>
          <a:bodyPr/>
          <a:lstStyle/>
          <a:p>
            <a:pPr marL="0" indent="0">
              <a:buNone/>
            </a:pPr>
            <a:endParaRPr lang="nl-NL" dirty="0"/>
          </a:p>
          <a:p>
            <a:r>
              <a:rPr lang="nl-NL" dirty="0"/>
              <a:t>Riem overbrengingen</a:t>
            </a:r>
          </a:p>
          <a:p>
            <a:r>
              <a:rPr lang="nl-NL" dirty="0"/>
              <a:t>Tandwielen overbrengingen</a:t>
            </a:r>
          </a:p>
          <a:p>
            <a:r>
              <a:rPr lang="nl-NL" dirty="0"/>
              <a:t>Ketting overbrengingen</a:t>
            </a:r>
          </a:p>
        </p:txBody>
      </p:sp>
    </p:spTree>
    <p:extLst>
      <p:ext uri="{BB962C8B-B14F-4D97-AF65-F5344CB8AC3E}">
        <p14:creationId xmlns:p14="http://schemas.microsoft.com/office/powerpoint/2010/main" val="23312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Platte riem overbrenging</a:t>
            </a:r>
          </a:p>
        </p:txBody>
      </p:sp>
      <p:pic>
        <p:nvPicPr>
          <p:cNvPr id="4" name="Tijdelijke aanduiding voor inhoud 3">
            <a:extLst>
              <a:ext uri="{FF2B5EF4-FFF2-40B4-BE49-F238E27FC236}">
                <a16:creationId xmlns:a16="http://schemas.microsoft.com/office/drawing/2014/main" id="{3F30A5A1-A75B-4B70-8A5D-695FA99DCF53}"/>
              </a:ext>
            </a:extLst>
          </p:cNvPr>
          <p:cNvPicPr>
            <a:picLocks noGrp="1" noChangeAspect="1"/>
          </p:cNvPicPr>
          <p:nvPr>
            <p:ph idx="1"/>
          </p:nvPr>
        </p:nvPicPr>
        <p:blipFill>
          <a:blip r:embed="rId2"/>
          <a:stretch>
            <a:fillRect/>
          </a:stretch>
        </p:blipFill>
        <p:spPr>
          <a:xfrm>
            <a:off x="4355976" y="1914711"/>
            <a:ext cx="4340718" cy="1656184"/>
          </a:xfrm>
          <a:prstGeom prst="rect">
            <a:avLst/>
          </a:prstGeom>
        </p:spPr>
      </p:pic>
      <p:pic>
        <p:nvPicPr>
          <p:cNvPr id="5" name="Afbeelding 4">
            <a:extLst>
              <a:ext uri="{FF2B5EF4-FFF2-40B4-BE49-F238E27FC236}">
                <a16:creationId xmlns:a16="http://schemas.microsoft.com/office/drawing/2014/main" id="{B153B9AC-299A-44A4-9CE9-AD55A709D54C}"/>
              </a:ext>
            </a:extLst>
          </p:cNvPr>
          <p:cNvPicPr>
            <a:picLocks noChangeAspect="1"/>
          </p:cNvPicPr>
          <p:nvPr/>
        </p:nvPicPr>
        <p:blipFill>
          <a:blip r:embed="rId3"/>
          <a:stretch>
            <a:fillRect/>
          </a:stretch>
        </p:blipFill>
        <p:spPr>
          <a:xfrm>
            <a:off x="827584" y="1700808"/>
            <a:ext cx="3219450" cy="2124075"/>
          </a:xfrm>
          <a:prstGeom prst="rect">
            <a:avLst/>
          </a:prstGeom>
        </p:spPr>
      </p:pic>
      <p:pic>
        <p:nvPicPr>
          <p:cNvPr id="6" name="Afbeelding 5">
            <a:extLst>
              <a:ext uri="{FF2B5EF4-FFF2-40B4-BE49-F238E27FC236}">
                <a16:creationId xmlns:a16="http://schemas.microsoft.com/office/drawing/2014/main" id="{053C21B9-E51C-4627-96EC-317CCD25C60C}"/>
              </a:ext>
            </a:extLst>
          </p:cNvPr>
          <p:cNvPicPr>
            <a:picLocks noChangeAspect="1"/>
          </p:cNvPicPr>
          <p:nvPr/>
        </p:nvPicPr>
        <p:blipFill>
          <a:blip r:embed="rId4"/>
          <a:stretch>
            <a:fillRect/>
          </a:stretch>
        </p:blipFill>
        <p:spPr>
          <a:xfrm>
            <a:off x="3347864" y="4390579"/>
            <a:ext cx="2914650" cy="2105025"/>
          </a:xfrm>
          <a:prstGeom prst="rect">
            <a:avLst/>
          </a:prstGeom>
        </p:spPr>
      </p:pic>
    </p:spTree>
    <p:extLst>
      <p:ext uri="{BB962C8B-B14F-4D97-AF65-F5344CB8AC3E}">
        <p14:creationId xmlns:p14="http://schemas.microsoft.com/office/powerpoint/2010/main" val="10419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V-riem overbrenging</a:t>
            </a:r>
          </a:p>
        </p:txBody>
      </p:sp>
      <p:pic>
        <p:nvPicPr>
          <p:cNvPr id="4" name="Tijdelijke aanduiding voor inhoud 3">
            <a:extLst>
              <a:ext uri="{FF2B5EF4-FFF2-40B4-BE49-F238E27FC236}">
                <a16:creationId xmlns:a16="http://schemas.microsoft.com/office/drawing/2014/main" id="{86E20DB9-5CF6-4EBF-8D40-21264BED4106}"/>
              </a:ext>
            </a:extLst>
          </p:cNvPr>
          <p:cNvPicPr>
            <a:picLocks noGrp="1" noChangeAspect="1"/>
          </p:cNvPicPr>
          <p:nvPr>
            <p:ph idx="1"/>
          </p:nvPr>
        </p:nvPicPr>
        <p:blipFill>
          <a:blip r:embed="rId3"/>
          <a:stretch>
            <a:fillRect/>
          </a:stretch>
        </p:blipFill>
        <p:spPr>
          <a:xfrm>
            <a:off x="977395" y="1776436"/>
            <a:ext cx="3241461" cy="2588667"/>
          </a:xfrm>
          <a:prstGeom prst="rect">
            <a:avLst/>
          </a:prstGeom>
        </p:spPr>
      </p:pic>
      <p:pic>
        <p:nvPicPr>
          <p:cNvPr id="5" name="Afbeelding 4">
            <a:extLst>
              <a:ext uri="{FF2B5EF4-FFF2-40B4-BE49-F238E27FC236}">
                <a16:creationId xmlns:a16="http://schemas.microsoft.com/office/drawing/2014/main" id="{79BF071D-F831-48B8-8FC0-DD55FEAFE538}"/>
              </a:ext>
            </a:extLst>
          </p:cNvPr>
          <p:cNvPicPr>
            <a:picLocks noChangeAspect="1"/>
          </p:cNvPicPr>
          <p:nvPr/>
        </p:nvPicPr>
        <p:blipFill>
          <a:blip r:embed="rId4"/>
          <a:stretch>
            <a:fillRect/>
          </a:stretch>
        </p:blipFill>
        <p:spPr>
          <a:xfrm>
            <a:off x="5148064" y="1487450"/>
            <a:ext cx="3232990" cy="2946995"/>
          </a:xfrm>
          <a:prstGeom prst="rect">
            <a:avLst/>
          </a:prstGeom>
        </p:spPr>
      </p:pic>
      <p:pic>
        <p:nvPicPr>
          <p:cNvPr id="6" name="Afbeelding 5">
            <a:extLst>
              <a:ext uri="{FF2B5EF4-FFF2-40B4-BE49-F238E27FC236}">
                <a16:creationId xmlns:a16="http://schemas.microsoft.com/office/drawing/2014/main" id="{369EA122-53A9-4EF2-A92F-7582D43852AE}"/>
              </a:ext>
            </a:extLst>
          </p:cNvPr>
          <p:cNvPicPr>
            <a:picLocks noChangeAspect="1"/>
          </p:cNvPicPr>
          <p:nvPr/>
        </p:nvPicPr>
        <p:blipFill>
          <a:blip r:embed="rId5"/>
          <a:stretch>
            <a:fillRect/>
          </a:stretch>
        </p:blipFill>
        <p:spPr>
          <a:xfrm>
            <a:off x="3243262" y="4503787"/>
            <a:ext cx="2657475" cy="2124075"/>
          </a:xfrm>
          <a:prstGeom prst="rect">
            <a:avLst/>
          </a:prstGeom>
        </p:spPr>
      </p:pic>
    </p:spTree>
    <p:extLst>
      <p:ext uri="{BB962C8B-B14F-4D97-AF65-F5344CB8AC3E}">
        <p14:creationId xmlns:p14="http://schemas.microsoft.com/office/powerpoint/2010/main" val="38748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Multi riem overbrenging</a:t>
            </a:r>
          </a:p>
        </p:txBody>
      </p:sp>
      <p:pic>
        <p:nvPicPr>
          <p:cNvPr id="3" name="Tijdelijke aanduiding voor inhoud 2">
            <a:extLst>
              <a:ext uri="{FF2B5EF4-FFF2-40B4-BE49-F238E27FC236}">
                <a16:creationId xmlns:a16="http://schemas.microsoft.com/office/drawing/2014/main" id="{4B5D55C8-0B3F-4C6D-BB2F-C1BFD72A0E25}"/>
              </a:ext>
            </a:extLst>
          </p:cNvPr>
          <p:cNvPicPr>
            <a:picLocks noGrp="1" noChangeAspect="1"/>
          </p:cNvPicPr>
          <p:nvPr>
            <p:ph idx="1"/>
          </p:nvPr>
        </p:nvPicPr>
        <p:blipFill>
          <a:blip r:embed="rId2"/>
          <a:stretch>
            <a:fillRect/>
          </a:stretch>
        </p:blipFill>
        <p:spPr>
          <a:xfrm>
            <a:off x="2665927" y="2618581"/>
            <a:ext cx="4222236" cy="2898651"/>
          </a:xfrm>
          <a:prstGeom prst="rect">
            <a:avLst/>
          </a:prstGeom>
        </p:spPr>
      </p:pic>
    </p:spTree>
    <p:extLst>
      <p:ext uri="{BB962C8B-B14F-4D97-AF65-F5344CB8AC3E}">
        <p14:creationId xmlns:p14="http://schemas.microsoft.com/office/powerpoint/2010/main" val="33339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Powerband overbrenging</a:t>
            </a:r>
          </a:p>
        </p:txBody>
      </p:sp>
      <p:pic>
        <p:nvPicPr>
          <p:cNvPr id="4" name="Tijdelijke aanduiding voor inhoud 3">
            <a:extLst>
              <a:ext uri="{FF2B5EF4-FFF2-40B4-BE49-F238E27FC236}">
                <a16:creationId xmlns:a16="http://schemas.microsoft.com/office/drawing/2014/main" id="{C0800BA1-4BAE-4F8C-BF16-704D5C16DAF8}"/>
              </a:ext>
            </a:extLst>
          </p:cNvPr>
          <p:cNvPicPr>
            <a:picLocks noGrp="1" noChangeAspect="1"/>
          </p:cNvPicPr>
          <p:nvPr>
            <p:ph idx="1"/>
          </p:nvPr>
        </p:nvPicPr>
        <p:blipFill>
          <a:blip r:embed="rId2"/>
          <a:stretch>
            <a:fillRect/>
          </a:stretch>
        </p:blipFill>
        <p:spPr>
          <a:xfrm>
            <a:off x="1979713" y="1424884"/>
            <a:ext cx="5041800" cy="3327297"/>
          </a:xfrm>
          <a:prstGeom prst="rect">
            <a:avLst/>
          </a:prstGeom>
        </p:spPr>
      </p:pic>
    </p:spTree>
    <p:extLst>
      <p:ext uri="{BB962C8B-B14F-4D97-AF65-F5344CB8AC3E}">
        <p14:creationId xmlns:p14="http://schemas.microsoft.com/office/powerpoint/2010/main" val="336424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Getande riem overbrenging</a:t>
            </a:r>
          </a:p>
        </p:txBody>
      </p:sp>
      <p:pic>
        <p:nvPicPr>
          <p:cNvPr id="4" name="Tijdelijke aanduiding voor inhoud 3">
            <a:extLst>
              <a:ext uri="{FF2B5EF4-FFF2-40B4-BE49-F238E27FC236}">
                <a16:creationId xmlns:a16="http://schemas.microsoft.com/office/drawing/2014/main" id="{A35C2893-06BE-42FD-8D6E-8365EF8B8FD4}"/>
              </a:ext>
            </a:extLst>
          </p:cNvPr>
          <p:cNvPicPr>
            <a:picLocks noGrp="1" noChangeAspect="1"/>
          </p:cNvPicPr>
          <p:nvPr>
            <p:ph idx="1"/>
          </p:nvPr>
        </p:nvPicPr>
        <p:blipFill>
          <a:blip r:embed="rId3"/>
          <a:stretch>
            <a:fillRect/>
          </a:stretch>
        </p:blipFill>
        <p:spPr>
          <a:xfrm>
            <a:off x="1187624" y="2141299"/>
            <a:ext cx="3240360" cy="2706508"/>
          </a:xfrm>
          <a:prstGeom prst="rect">
            <a:avLst/>
          </a:prstGeom>
        </p:spPr>
      </p:pic>
      <p:pic>
        <p:nvPicPr>
          <p:cNvPr id="5" name="Afbeelding 4">
            <a:extLst>
              <a:ext uri="{FF2B5EF4-FFF2-40B4-BE49-F238E27FC236}">
                <a16:creationId xmlns:a16="http://schemas.microsoft.com/office/drawing/2014/main" id="{3257F379-C753-48FB-AED9-9D9A1242899E}"/>
              </a:ext>
            </a:extLst>
          </p:cNvPr>
          <p:cNvPicPr>
            <a:picLocks noChangeAspect="1"/>
          </p:cNvPicPr>
          <p:nvPr/>
        </p:nvPicPr>
        <p:blipFill>
          <a:blip r:embed="rId4"/>
          <a:stretch>
            <a:fillRect/>
          </a:stretch>
        </p:blipFill>
        <p:spPr>
          <a:xfrm>
            <a:off x="4860032" y="2132856"/>
            <a:ext cx="3673467" cy="2746623"/>
          </a:xfrm>
          <a:prstGeom prst="rect">
            <a:avLst/>
          </a:prstGeom>
        </p:spPr>
      </p:pic>
    </p:spTree>
    <p:extLst>
      <p:ext uri="{BB962C8B-B14F-4D97-AF65-F5344CB8AC3E}">
        <p14:creationId xmlns:p14="http://schemas.microsoft.com/office/powerpoint/2010/main" val="299448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tandwiel overbrengingen</a:t>
            </a:r>
          </a:p>
        </p:txBody>
      </p:sp>
      <p:pic>
        <p:nvPicPr>
          <p:cNvPr id="5" name="Tijdelijke aanduiding voor inhoud 4">
            <a:extLst>
              <a:ext uri="{FF2B5EF4-FFF2-40B4-BE49-F238E27FC236}">
                <a16:creationId xmlns:a16="http://schemas.microsoft.com/office/drawing/2014/main" id="{1A732CC2-CC1A-4760-B585-4AEA0BD68CA2}"/>
              </a:ext>
            </a:extLst>
          </p:cNvPr>
          <p:cNvPicPr>
            <a:picLocks noGrp="1" noChangeAspect="1"/>
          </p:cNvPicPr>
          <p:nvPr>
            <p:ph idx="1"/>
          </p:nvPr>
        </p:nvPicPr>
        <p:blipFill>
          <a:blip r:embed="rId2"/>
          <a:stretch>
            <a:fillRect/>
          </a:stretch>
        </p:blipFill>
        <p:spPr>
          <a:xfrm>
            <a:off x="2505819" y="1909845"/>
            <a:ext cx="4132361" cy="3565467"/>
          </a:xfrm>
          <a:prstGeom prst="rect">
            <a:avLst/>
          </a:prstGeom>
        </p:spPr>
      </p:pic>
    </p:spTree>
    <p:extLst>
      <p:ext uri="{BB962C8B-B14F-4D97-AF65-F5344CB8AC3E}">
        <p14:creationId xmlns:p14="http://schemas.microsoft.com/office/powerpoint/2010/main" val="26867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overbrenging met rechte tandwielen</a:t>
            </a:r>
          </a:p>
        </p:txBody>
      </p:sp>
      <p:pic>
        <p:nvPicPr>
          <p:cNvPr id="5" name="Tijdelijke aanduiding voor inhoud 4">
            <a:extLst>
              <a:ext uri="{FF2B5EF4-FFF2-40B4-BE49-F238E27FC236}">
                <a16:creationId xmlns:a16="http://schemas.microsoft.com/office/drawing/2014/main" id="{8423B85E-A31F-425C-82DB-9544558E064F}"/>
              </a:ext>
            </a:extLst>
          </p:cNvPr>
          <p:cNvPicPr>
            <a:picLocks noGrp="1" noChangeAspect="1"/>
          </p:cNvPicPr>
          <p:nvPr>
            <p:ph idx="1"/>
          </p:nvPr>
        </p:nvPicPr>
        <p:blipFill>
          <a:blip r:embed="rId2"/>
          <a:stretch>
            <a:fillRect/>
          </a:stretch>
        </p:blipFill>
        <p:spPr>
          <a:xfrm>
            <a:off x="4642100" y="2183506"/>
            <a:ext cx="3857046" cy="2587335"/>
          </a:xfrm>
          <a:prstGeom prst="rect">
            <a:avLst/>
          </a:prstGeom>
        </p:spPr>
      </p:pic>
      <p:pic>
        <p:nvPicPr>
          <p:cNvPr id="6" name="Afbeelding 5">
            <a:extLst>
              <a:ext uri="{FF2B5EF4-FFF2-40B4-BE49-F238E27FC236}">
                <a16:creationId xmlns:a16="http://schemas.microsoft.com/office/drawing/2014/main" id="{596CB9A4-31D0-4684-94FD-01F612CA1922}"/>
              </a:ext>
            </a:extLst>
          </p:cNvPr>
          <p:cNvPicPr>
            <a:picLocks noChangeAspect="1"/>
          </p:cNvPicPr>
          <p:nvPr/>
        </p:nvPicPr>
        <p:blipFill>
          <a:blip r:embed="rId3"/>
          <a:stretch>
            <a:fillRect/>
          </a:stretch>
        </p:blipFill>
        <p:spPr>
          <a:xfrm>
            <a:off x="1547664" y="2184276"/>
            <a:ext cx="2682284" cy="2587336"/>
          </a:xfrm>
          <a:prstGeom prst="rect">
            <a:avLst/>
          </a:prstGeom>
        </p:spPr>
      </p:pic>
    </p:spTree>
    <p:extLst>
      <p:ext uri="{BB962C8B-B14F-4D97-AF65-F5344CB8AC3E}">
        <p14:creationId xmlns:p14="http://schemas.microsoft.com/office/powerpoint/2010/main" val="25601607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2626</TotalTime>
  <Words>430</Words>
  <Application>Microsoft Office PowerPoint</Application>
  <PresentationFormat>Diavoorstelling (4:3)</PresentationFormat>
  <Paragraphs>41</Paragraphs>
  <Slides>15</Slides>
  <Notes>3</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Calibri</vt:lpstr>
      <vt:lpstr>Kantoorthema</vt:lpstr>
      <vt:lpstr>Overbrengingen</vt:lpstr>
      <vt:lpstr>Verschillende soorten</vt:lpstr>
      <vt:lpstr>Platte riem overbrenging</vt:lpstr>
      <vt:lpstr>V-riem overbrenging</vt:lpstr>
      <vt:lpstr>Multi riem overbrenging</vt:lpstr>
      <vt:lpstr>Powerband overbrenging</vt:lpstr>
      <vt:lpstr>Getande riem overbrenging</vt:lpstr>
      <vt:lpstr> tandwiel overbrengingen</vt:lpstr>
      <vt:lpstr> overbrenging met rechte tandwielen</vt:lpstr>
      <vt:lpstr> tandheugel</vt:lpstr>
      <vt:lpstr>Overbrenging met conische vertanding</vt:lpstr>
      <vt:lpstr> Overbrenging met hypoide vertanding</vt:lpstr>
      <vt:lpstr>Overbrenging met worm en wormwiel</vt:lpstr>
      <vt:lpstr>PowerPoint-presentatie</vt:lpstr>
      <vt:lpst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159</cp:revision>
  <cp:lastPrinted>2015-09-16T11:22:19Z</cp:lastPrinted>
  <dcterms:created xsi:type="dcterms:W3CDTF">2013-11-15T15:05:42Z</dcterms:created>
  <dcterms:modified xsi:type="dcterms:W3CDTF">2020-01-12T09:38:35Z</dcterms:modified>
</cp:coreProperties>
</file>